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CA52"/>
    <a:srgbClr val="12F669"/>
    <a:srgbClr val="3EF885"/>
    <a:srgbClr val="11A12C"/>
    <a:srgbClr val="06AB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F62D0-753A-452C-A5E0-891CA975F52B}" v="13" dt="2024-05-10T13:27:40.8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>
        <p:scale>
          <a:sx n="24" d="100"/>
          <a:sy n="24" d="100"/>
        </p:scale>
        <p:origin x="676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LO C SEIFFERT SANTOS" userId="e4c1c5e1cd250125" providerId="LiveId" clId="{29BF62D0-753A-452C-A5E0-891CA975F52B}"/>
    <pc:docChg chg="custSel modSld">
      <pc:chgData name="SAULO C SEIFFERT SANTOS" userId="e4c1c5e1cd250125" providerId="LiveId" clId="{29BF62D0-753A-452C-A5E0-891CA975F52B}" dt="2024-05-10T13:28:02.211" v="70" actId="1076"/>
      <pc:docMkLst>
        <pc:docMk/>
      </pc:docMkLst>
      <pc:sldChg chg="addSp delSp modSp mod">
        <pc:chgData name="SAULO C SEIFFERT SANTOS" userId="e4c1c5e1cd250125" providerId="LiveId" clId="{29BF62D0-753A-452C-A5E0-891CA975F52B}" dt="2024-05-10T13:28:02.211" v="70" actId="1076"/>
        <pc:sldMkLst>
          <pc:docMk/>
          <pc:sldMk cId="617761120" sldId="256"/>
        </pc:sldMkLst>
        <pc:spChg chg="del">
          <ac:chgData name="SAULO C SEIFFERT SANTOS" userId="e4c1c5e1cd250125" providerId="LiveId" clId="{29BF62D0-753A-452C-A5E0-891CA975F52B}" dt="2024-05-10T13:20:09.709" v="1" actId="478"/>
          <ac:spMkLst>
            <pc:docMk/>
            <pc:sldMk cId="617761120" sldId="256"/>
            <ac:spMk id="4" creationId="{39AF176D-5E40-6068-FE3C-D7E14A72CAD9}"/>
          </ac:spMkLst>
        </pc:spChg>
        <pc:spChg chg="add mod">
          <ac:chgData name="SAULO C SEIFFERT SANTOS" userId="e4c1c5e1cd250125" providerId="LiveId" clId="{29BF62D0-753A-452C-A5E0-891CA975F52B}" dt="2024-05-10T13:27:58.054" v="69" actId="1076"/>
          <ac:spMkLst>
            <pc:docMk/>
            <pc:sldMk cId="617761120" sldId="256"/>
            <ac:spMk id="30" creationId="{4B9B1573-0B32-D399-589D-8AAA1F1A55FE}"/>
          </ac:spMkLst>
        </pc:spChg>
        <pc:grpChg chg="mod">
          <ac:chgData name="SAULO C SEIFFERT SANTOS" userId="e4c1c5e1cd250125" providerId="LiveId" clId="{29BF62D0-753A-452C-A5E0-891CA975F52B}" dt="2024-05-10T13:27:40.836" v="62" actId="14100"/>
          <ac:grpSpMkLst>
            <pc:docMk/>
            <pc:sldMk cId="617761120" sldId="256"/>
            <ac:grpSpMk id="37" creationId="{E258173A-397D-F6FB-4BF0-26D210BEE4B8}"/>
          </ac:grpSpMkLst>
        </pc:grpChg>
        <pc:picChg chg="add mod">
          <ac:chgData name="SAULO C SEIFFERT SANTOS" userId="e4c1c5e1cd250125" providerId="LiveId" clId="{29BF62D0-753A-452C-A5E0-891CA975F52B}" dt="2024-05-10T13:28:02.211" v="70" actId="1076"/>
          <ac:picMkLst>
            <pc:docMk/>
            <pc:sldMk cId="617761120" sldId="256"/>
            <ac:picMk id="25" creationId="{B9F33FD9-1BBC-9D76-D63E-DE3A301B3489}"/>
          </ac:picMkLst>
        </pc:picChg>
        <pc:picChg chg="add mod">
          <ac:chgData name="SAULO C SEIFFERT SANTOS" userId="e4c1c5e1cd250125" providerId="LiveId" clId="{29BF62D0-753A-452C-A5E0-891CA975F52B}" dt="2024-05-10T13:27:36.554" v="61" actId="14100"/>
          <ac:picMkLst>
            <pc:docMk/>
            <pc:sldMk cId="617761120" sldId="256"/>
            <ac:picMk id="27" creationId="{8E7A8D36-91B8-A132-AE59-FA658050D8F3}"/>
          </ac:picMkLst>
        </pc:picChg>
        <pc:picChg chg="add mod">
          <ac:chgData name="SAULO C SEIFFERT SANTOS" userId="e4c1c5e1cd250125" providerId="LiveId" clId="{29BF62D0-753A-452C-A5E0-891CA975F52B}" dt="2024-05-10T13:27:55.152" v="68" actId="1036"/>
          <ac:picMkLst>
            <pc:docMk/>
            <pc:sldMk cId="617761120" sldId="256"/>
            <ac:picMk id="28" creationId="{BD7B0B99-48B2-8308-D537-9C1672CA7A11}"/>
          </ac:picMkLst>
        </pc:picChg>
        <pc:picChg chg="add mod">
          <ac:chgData name="SAULO C SEIFFERT SANTOS" userId="e4c1c5e1cd250125" providerId="LiveId" clId="{29BF62D0-753A-452C-A5E0-891CA975F52B}" dt="2024-05-10T13:26:29.673" v="56" actId="1038"/>
          <ac:picMkLst>
            <pc:docMk/>
            <pc:sldMk cId="617761120" sldId="256"/>
            <ac:picMk id="33" creationId="{2AAB0A4F-4F2F-26C8-3A83-8564D6D73D26}"/>
          </ac:picMkLst>
        </pc:picChg>
        <pc:picChg chg="del">
          <ac:chgData name="SAULO C SEIFFERT SANTOS" userId="e4c1c5e1cd250125" providerId="LiveId" clId="{29BF62D0-753A-452C-A5E0-891CA975F52B}" dt="2024-05-10T13:20:00.894" v="0" actId="478"/>
          <ac:picMkLst>
            <pc:docMk/>
            <pc:sldMk cId="617761120" sldId="256"/>
            <ac:picMk id="36" creationId="{F0807BBE-B260-F98F-78A7-479FA1BBFF1C}"/>
          </ac:picMkLst>
        </pc:picChg>
        <pc:picChg chg="mod">
          <ac:chgData name="SAULO C SEIFFERT SANTOS" userId="e4c1c5e1cd250125" providerId="LiveId" clId="{29BF62D0-753A-452C-A5E0-891CA975F52B}" dt="2024-05-10T13:27:40.836" v="62" actId="14100"/>
          <ac:picMkLst>
            <pc:docMk/>
            <pc:sldMk cId="617761120" sldId="256"/>
            <ac:picMk id="48" creationId="{2EB7A16E-2CF3-4291-8E20-F833EE79F1CB}"/>
          </ac:picMkLst>
        </pc:picChg>
        <pc:picChg chg="del">
          <ac:chgData name="SAULO C SEIFFERT SANTOS" userId="e4c1c5e1cd250125" providerId="LiveId" clId="{29BF62D0-753A-452C-A5E0-891CA975F52B}" dt="2024-05-10T13:23:00.101" v="13" actId="478"/>
          <ac:picMkLst>
            <pc:docMk/>
            <pc:sldMk cId="617761120" sldId="256"/>
            <ac:picMk id="49" creationId="{2148235B-0A35-4E70-87D7-8B59BAAD20C3}"/>
          </ac:picMkLst>
        </pc:picChg>
        <pc:picChg chg="del mod">
          <ac:chgData name="SAULO C SEIFFERT SANTOS" userId="e4c1c5e1cd250125" providerId="LiveId" clId="{29BF62D0-753A-452C-A5E0-891CA975F52B}" dt="2024-05-10T13:23:31.377" v="18" actId="478"/>
          <ac:picMkLst>
            <pc:docMk/>
            <pc:sldMk cId="617761120" sldId="256"/>
            <ac:picMk id="50" creationId="{317C58E3-BA02-4007-B971-E2E2E9B93BEA}"/>
          </ac:picMkLst>
        </pc:picChg>
        <pc:picChg chg="mod">
          <ac:chgData name="SAULO C SEIFFERT SANTOS" userId="e4c1c5e1cd250125" providerId="LiveId" clId="{29BF62D0-753A-452C-A5E0-891CA975F52B}" dt="2024-05-10T13:27:40.836" v="62" actId="14100"/>
          <ac:picMkLst>
            <pc:docMk/>
            <pc:sldMk cId="617761120" sldId="256"/>
            <ac:picMk id="51" creationId="{53EE81A0-B45B-4B8D-80F1-CF32EFF6520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783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842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4684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028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960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31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163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424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93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599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109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2DC0-660B-488E-9104-EB968748713F}" type="datetimeFigureOut">
              <a:rPr lang="pt-BR" smtClean="0"/>
              <a:t>10/05/2024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D68DA-D3F0-4BDE-90C2-BD403CB3DE9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524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413" y="-2917514"/>
            <a:ext cx="32401239" cy="43600688"/>
          </a:xfrm>
          <a:prstGeom prst="rect">
            <a:avLst/>
          </a:prstGeom>
          <a:solidFill>
            <a:schemeClr val="bg1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0289C7-B8B8-E43D-565D-E41D979EEA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924" y="4612158"/>
            <a:ext cx="32399288" cy="2348009"/>
          </a:xfrm>
        </p:spPr>
        <p:txBody>
          <a:bodyPr>
            <a:noAutofit/>
          </a:bodyPr>
          <a:lstStyle/>
          <a:p>
            <a:r>
              <a:rPr lang="pt-BR" sz="66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TÍTULO </a:t>
            </a:r>
            <a:r>
              <a:rPr lang="pt-BR" sz="66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 TRABALHO</a:t>
            </a:r>
            <a:endParaRPr lang="pt-BR" sz="66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B14884-2553-DEE4-47B1-D4B66CE66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829" y="11611241"/>
            <a:ext cx="15604881" cy="7757732"/>
          </a:xfrm>
        </p:spPr>
        <p:txBody>
          <a:bodyPr>
            <a:noAutofit/>
          </a:bodyPr>
          <a:lstStyle/>
          <a:p>
            <a:pPr algn="just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presentação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geral do trabalho, fornecendo uma visão global do assunto tratado (contextualização), com uma definição clara, concisa e objetiva do tema e a delimitação precisa das fronteiras de estudo em relação ao campo selecionado, isto é, do problema a ser estudado. Deve esclarecer aspectos do assunto a ser desenvolvido sem, entretanto, antecipar resultados.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C2C4E52-BC5A-5969-797B-23B58A8B055A}"/>
              </a:ext>
            </a:extLst>
          </p:cNvPr>
          <p:cNvSpPr txBox="1"/>
          <p:nvPr/>
        </p:nvSpPr>
        <p:spPr>
          <a:xfrm>
            <a:off x="382327" y="7362694"/>
            <a:ext cx="31011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i="1" dirty="0"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r>
              <a:rPr lang="pt-BR" sz="4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roponente</a:t>
            </a:r>
            <a:r>
              <a:rPr lang="pt-BR" sz="4400" b="1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400" b="1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  <a:r>
              <a:rPr lang="pt-BR" sz="4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Professor(a) </a:t>
            </a:r>
            <a:r>
              <a:rPr lang="pt-BR" sz="4400" b="1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escolar</a:t>
            </a:r>
            <a:r>
              <a:rPr lang="pt-BR" sz="4400" b="1" i="1" baseline="30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</a:t>
            </a:r>
            <a:r>
              <a:rPr lang="pt-BR" sz="4400" b="1" i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  <a:r>
              <a:rPr lang="pt-BR" sz="4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Colaborador(a)</a:t>
            </a:r>
            <a:r>
              <a:rPr lang="pt-BR" sz="4400" b="1" i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pt-BR" sz="4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pt-BR" sz="4400" b="1" i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31B5BDEF-C582-4317-BEE8-8590F3368F85}"/>
              </a:ext>
            </a:extLst>
          </p:cNvPr>
          <p:cNvSpPr/>
          <p:nvPr/>
        </p:nvSpPr>
        <p:spPr>
          <a:xfrm>
            <a:off x="295420" y="10208375"/>
            <a:ext cx="15523700" cy="1106768"/>
          </a:xfrm>
          <a:prstGeom prst="rect">
            <a:avLst/>
          </a:prstGeom>
          <a:solidFill>
            <a:schemeClr val="bg1"/>
          </a:solidFill>
          <a:ln>
            <a:solidFill>
              <a:srgbClr val="06A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C1297875-1CCB-4D61-9D0D-02322EA02B3A}"/>
              </a:ext>
            </a:extLst>
          </p:cNvPr>
          <p:cNvSpPr txBox="1">
            <a:spLocks/>
          </p:cNvSpPr>
          <p:nvPr/>
        </p:nvSpPr>
        <p:spPr>
          <a:xfrm>
            <a:off x="3483674" y="8692960"/>
            <a:ext cx="6586777" cy="2438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             INTRODUÇÃO</a:t>
            </a:r>
            <a:endParaRPr lang="pt-BR" sz="4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A5915498-B639-4034-A83C-588340517383}"/>
              </a:ext>
            </a:extLst>
          </p:cNvPr>
          <p:cNvSpPr txBox="1">
            <a:spLocks/>
          </p:cNvSpPr>
          <p:nvPr/>
        </p:nvSpPr>
        <p:spPr>
          <a:xfrm>
            <a:off x="480354" y="21042945"/>
            <a:ext cx="15660861" cy="3264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Descrever os objetivos, geral e específicos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trabalho.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5F17D699-6201-4E22-A6FC-DBAC748C8E8B}"/>
              </a:ext>
            </a:extLst>
          </p:cNvPr>
          <p:cNvSpPr txBox="1">
            <a:spLocks/>
          </p:cNvSpPr>
          <p:nvPr/>
        </p:nvSpPr>
        <p:spPr>
          <a:xfrm>
            <a:off x="295421" y="25844861"/>
            <a:ext cx="15660860" cy="77953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Descrever os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caminhos metodológicos utilizados para a condução do trabalho. Deve ser apresentada na sequência cronológica em que o mesmo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desenvolvido, ser redigida no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passado. Os participantes envolvidos, os instrumentos usados para o levantamento e a(s) técnica(s) de análises dos dados. 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FD995943-3F0D-4770-839A-4F767F570B8F}"/>
              </a:ext>
            </a:extLst>
          </p:cNvPr>
          <p:cNvSpPr/>
          <p:nvPr/>
        </p:nvSpPr>
        <p:spPr>
          <a:xfrm>
            <a:off x="350416" y="19468417"/>
            <a:ext cx="15564290" cy="1278313"/>
          </a:xfrm>
          <a:prstGeom prst="rect">
            <a:avLst/>
          </a:prstGeom>
          <a:solidFill>
            <a:schemeClr val="bg1"/>
          </a:solidFill>
          <a:ln>
            <a:solidFill>
              <a:srgbClr val="06A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5FA17F12-CB94-4CDB-81C6-2DC3EA0855A9}"/>
              </a:ext>
            </a:extLst>
          </p:cNvPr>
          <p:cNvSpPr txBox="1">
            <a:spLocks/>
          </p:cNvSpPr>
          <p:nvPr/>
        </p:nvSpPr>
        <p:spPr>
          <a:xfrm>
            <a:off x="4885104" y="19301241"/>
            <a:ext cx="3783919" cy="12783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D85F5FB-821D-49CA-BBB8-E87B4B32D388}"/>
              </a:ext>
            </a:extLst>
          </p:cNvPr>
          <p:cNvSpPr/>
          <p:nvPr/>
        </p:nvSpPr>
        <p:spPr>
          <a:xfrm>
            <a:off x="214239" y="30730199"/>
            <a:ext cx="15604881" cy="1278313"/>
          </a:xfrm>
          <a:prstGeom prst="rect">
            <a:avLst/>
          </a:prstGeom>
          <a:solidFill>
            <a:schemeClr val="bg1"/>
          </a:solidFill>
          <a:ln>
            <a:solidFill>
              <a:srgbClr val="06A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2481441D-0B90-4633-BF2C-1D5E42EF6A17}"/>
              </a:ext>
            </a:extLst>
          </p:cNvPr>
          <p:cNvSpPr txBox="1">
            <a:spLocks/>
          </p:cNvSpPr>
          <p:nvPr/>
        </p:nvSpPr>
        <p:spPr>
          <a:xfrm>
            <a:off x="2839840" y="30754191"/>
            <a:ext cx="10941888" cy="1028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RESULTADO E DISCUSSÃO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012C08-1E99-4217-8F57-6508D30673EE}"/>
              </a:ext>
            </a:extLst>
          </p:cNvPr>
          <p:cNvSpPr txBox="1"/>
          <p:nvPr/>
        </p:nvSpPr>
        <p:spPr>
          <a:xfrm>
            <a:off x="382327" y="32198174"/>
            <a:ext cx="156048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Apresentar os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dados obtidos na pesquisa, juntamente com a análise e interpretação dos resultados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pelo(s) autor(es)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trabalho. Esse conteúdo deve ser desenvolvido de forma precisa e clara, tendo como foco a relação com o tema e problema analisado e os objetivos do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trabalho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ADCB5D2-E7A3-4A8E-A591-58C1BB44C71E}"/>
              </a:ext>
            </a:extLst>
          </p:cNvPr>
          <p:cNvSpPr txBox="1"/>
          <p:nvPr/>
        </p:nvSpPr>
        <p:spPr>
          <a:xfrm>
            <a:off x="24255936" y="24466489"/>
            <a:ext cx="667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Figura </a:t>
            </a:r>
            <a:r>
              <a:rPr lang="pt-BR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4 XXXX. </a:t>
            </a:r>
            <a:r>
              <a:rPr lang="pt-BR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Fonte: </a:t>
            </a:r>
            <a:r>
              <a:rPr lang="pt-BR" sz="28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xxxx</a:t>
            </a:r>
            <a:r>
              <a:rPr lang="pt-BR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(ANO).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0BBFF21-4A0E-47D0-8345-89BA5D31D70D}"/>
              </a:ext>
            </a:extLst>
          </p:cNvPr>
          <p:cNvSpPr txBox="1"/>
          <p:nvPr/>
        </p:nvSpPr>
        <p:spPr>
          <a:xfrm>
            <a:off x="382327" y="8667223"/>
            <a:ext cx="31721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36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Proponente </a:t>
            </a:r>
            <a:r>
              <a:rPr lang="pt-BR" sz="3600" b="1" i="1" dirty="0"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r>
              <a:rPr lang="pt-BR" sz="3600" b="1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  <a:r>
              <a:rPr lang="pt-BR" sz="3600" b="1" i="1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pt-BR" sz="3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Colaborador e-mail; </a:t>
            </a:r>
            <a:r>
              <a:rPr lang="pt-BR" sz="3600" b="1" i="1" baseline="30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pt-BR" sz="3600" b="1" i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Professor </a:t>
            </a:r>
            <a:r>
              <a:rPr lang="pt-BR" sz="3600" b="1" i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escolar e-mail; </a:t>
            </a:r>
            <a:endParaRPr lang="pt-BR" sz="3600" b="1" i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312CC3F-D241-47D3-B08C-022F2DDB71B0}"/>
              </a:ext>
            </a:extLst>
          </p:cNvPr>
          <p:cNvSpPr/>
          <p:nvPr/>
        </p:nvSpPr>
        <p:spPr>
          <a:xfrm>
            <a:off x="295420" y="24722072"/>
            <a:ext cx="15564289" cy="1154286"/>
          </a:xfrm>
          <a:prstGeom prst="rect">
            <a:avLst/>
          </a:prstGeom>
          <a:solidFill>
            <a:schemeClr val="bg1"/>
          </a:solidFill>
          <a:ln>
            <a:solidFill>
              <a:srgbClr val="06A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36C14AAF-28B9-41AF-AF97-D975BE57E55F}"/>
              </a:ext>
            </a:extLst>
          </p:cNvPr>
          <p:cNvSpPr txBox="1">
            <a:spLocks/>
          </p:cNvSpPr>
          <p:nvPr/>
        </p:nvSpPr>
        <p:spPr>
          <a:xfrm>
            <a:off x="2349943" y="24277129"/>
            <a:ext cx="12464681" cy="1332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PROCEDIMENTOS</a:t>
            </a:r>
            <a:r>
              <a:rPr lang="pt-BR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sz="4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METODOLÓGICOS</a:t>
            </a:r>
            <a:endParaRPr lang="pt-BR" sz="4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96A00D5F-4A95-45E6-8F54-9B35D4BA0B37}"/>
              </a:ext>
            </a:extLst>
          </p:cNvPr>
          <p:cNvSpPr/>
          <p:nvPr/>
        </p:nvSpPr>
        <p:spPr>
          <a:xfrm>
            <a:off x="4160968" y="38817818"/>
            <a:ext cx="23652479" cy="1343409"/>
          </a:xfrm>
          <a:prstGeom prst="rect">
            <a:avLst/>
          </a:prstGeom>
          <a:solidFill>
            <a:schemeClr val="bg1"/>
          </a:solidFill>
          <a:ln>
            <a:solidFill>
              <a:srgbClr val="06A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DEA7E73C-B24D-443C-8711-F2A6D4A037D8}"/>
              </a:ext>
            </a:extLst>
          </p:cNvPr>
          <p:cNvSpPr txBox="1">
            <a:spLocks/>
          </p:cNvSpPr>
          <p:nvPr/>
        </p:nvSpPr>
        <p:spPr>
          <a:xfrm>
            <a:off x="11969003" y="38938376"/>
            <a:ext cx="7974556" cy="10093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REALIZAÇÃO E APOIO</a:t>
            </a: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AE148B87-6494-40A6-9A2D-12EB9CFED84F}"/>
              </a:ext>
            </a:extLst>
          </p:cNvPr>
          <p:cNvSpPr/>
          <p:nvPr/>
        </p:nvSpPr>
        <p:spPr>
          <a:xfrm>
            <a:off x="16330694" y="34272208"/>
            <a:ext cx="15417937" cy="1278313"/>
          </a:xfrm>
          <a:prstGeom prst="rect">
            <a:avLst/>
          </a:prstGeom>
          <a:solidFill>
            <a:schemeClr val="bg1"/>
          </a:solidFill>
          <a:ln>
            <a:solidFill>
              <a:srgbClr val="06A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3" name="Título 1">
            <a:extLst>
              <a:ext uri="{FF2B5EF4-FFF2-40B4-BE49-F238E27FC236}">
                <a16:creationId xmlns:a16="http://schemas.microsoft.com/office/drawing/2014/main" id="{F34A82C2-691B-4511-95B0-4D05B34EF355}"/>
              </a:ext>
            </a:extLst>
          </p:cNvPr>
          <p:cNvSpPr txBox="1">
            <a:spLocks/>
          </p:cNvSpPr>
          <p:nvPr/>
        </p:nvSpPr>
        <p:spPr>
          <a:xfrm>
            <a:off x="19203099" y="34302489"/>
            <a:ext cx="10319107" cy="1028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REFERÊNCIAS</a:t>
            </a:r>
            <a:r>
              <a:rPr lang="pt-BR" sz="4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sz="4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BIBLIOGRÁFICAS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5A0A649A-D0AE-4E5D-BE68-AA3F364F741E}"/>
              </a:ext>
            </a:extLst>
          </p:cNvPr>
          <p:cNvSpPr txBox="1"/>
          <p:nvPr/>
        </p:nvSpPr>
        <p:spPr>
          <a:xfrm>
            <a:off x="18339808" y="35697407"/>
            <a:ext cx="15455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SOBRENOME, Nome. Título. Editora: Cidade, ANO</a:t>
            </a:r>
            <a:r>
              <a:rPr lang="pt-BR" sz="4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4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pt-BR" sz="4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FB0BD08-2C25-DC6D-BA22-EE5F08F135F5}"/>
              </a:ext>
            </a:extLst>
          </p:cNvPr>
          <p:cNvSpPr/>
          <p:nvPr/>
        </p:nvSpPr>
        <p:spPr>
          <a:xfrm>
            <a:off x="24054045" y="18026429"/>
            <a:ext cx="6532088" cy="5914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74FFE9-C6DF-3DC8-9C3A-86ED80D3935D}"/>
              </a:ext>
            </a:extLst>
          </p:cNvPr>
          <p:cNvSpPr txBox="1"/>
          <p:nvPr/>
        </p:nvSpPr>
        <p:spPr>
          <a:xfrm>
            <a:off x="16199644" y="24556816"/>
            <a:ext cx="667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Figura 3 </a:t>
            </a:r>
            <a:r>
              <a:rPr lang="pt-BR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XXXX. </a:t>
            </a:r>
            <a:r>
              <a:rPr lang="pt-BR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Fonte: </a:t>
            </a:r>
            <a:r>
              <a:rPr lang="pt-BR" sz="2800" b="1" dirty="0" err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xxxx</a:t>
            </a:r>
            <a:r>
              <a:rPr lang="pt-BR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(ANO).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D67B9CD-8197-EAC2-D314-C0E462BD28C4}"/>
              </a:ext>
            </a:extLst>
          </p:cNvPr>
          <p:cNvSpPr txBox="1"/>
          <p:nvPr/>
        </p:nvSpPr>
        <p:spPr>
          <a:xfrm>
            <a:off x="19620180" y="15902039"/>
            <a:ext cx="6671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Figura 1 </a:t>
            </a:r>
            <a:r>
              <a:rPr lang="pt-BR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XXXX. </a:t>
            </a:r>
            <a:r>
              <a:rPr lang="pt-BR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Fonte: </a:t>
            </a:r>
            <a:r>
              <a:rPr lang="pt-BR" sz="2800" b="1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xxxx</a:t>
            </a:r>
            <a:r>
              <a:rPr lang="pt-BR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(ANO).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DF20FA8-96EB-6CAE-7098-AD7104C0DED0}"/>
              </a:ext>
            </a:extLst>
          </p:cNvPr>
          <p:cNvSpPr/>
          <p:nvPr/>
        </p:nvSpPr>
        <p:spPr>
          <a:xfrm>
            <a:off x="16569056" y="17970262"/>
            <a:ext cx="6532088" cy="5914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4B8CF14-0895-B3DA-6B32-30DAB95059C9}"/>
              </a:ext>
            </a:extLst>
          </p:cNvPr>
          <p:cNvSpPr/>
          <p:nvPr/>
        </p:nvSpPr>
        <p:spPr>
          <a:xfrm>
            <a:off x="19535280" y="9758286"/>
            <a:ext cx="6532088" cy="59147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 descr="Logotipo&#10;&#10;Descrição gerada automaticamente">
            <a:extLst>
              <a:ext uri="{FF2B5EF4-FFF2-40B4-BE49-F238E27FC236}">
                <a16:creationId xmlns:a16="http://schemas.microsoft.com/office/drawing/2014/main" id="{BD7B0B99-48B2-8308-D537-9C1672CA7A1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026" y="1092735"/>
            <a:ext cx="4894038" cy="495445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Caixa de Texto 2">
            <a:extLst>
              <a:ext uri="{FF2B5EF4-FFF2-40B4-BE49-F238E27FC236}">
                <a16:creationId xmlns:a16="http://schemas.microsoft.com/office/drawing/2014/main" id="{4B9B1573-0B32-D399-589D-8AAA1F1A55FE}"/>
              </a:ext>
            </a:extLst>
          </p:cNvPr>
          <p:cNvSpPr txBox="1"/>
          <p:nvPr/>
        </p:nvSpPr>
        <p:spPr>
          <a:xfrm>
            <a:off x="6777064" y="1619723"/>
            <a:ext cx="18165290" cy="2794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66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Congresso Internacional de </a:t>
            </a:r>
            <a:r>
              <a:rPr lang="pt-BR" sz="6600" b="1" kern="1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Didática </a:t>
            </a:r>
            <a:r>
              <a:rPr lang="pt-BR" sz="66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Ciências e Matemática - CIDCM</a:t>
            </a:r>
            <a:endParaRPr lang="pt-BR" sz="54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5400" b="1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22, 23 e 24 de maio </a:t>
            </a:r>
            <a:r>
              <a:rPr lang="pt-BR" sz="5400" b="1" kern="10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sz="5400" b="1" kern="10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pt-BR" sz="54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5400" kern="1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5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AE148B87-6494-40A6-9A2D-12EB9CFED84F}"/>
              </a:ext>
            </a:extLst>
          </p:cNvPr>
          <p:cNvSpPr/>
          <p:nvPr/>
        </p:nvSpPr>
        <p:spPr>
          <a:xfrm>
            <a:off x="16398479" y="26218597"/>
            <a:ext cx="15417937" cy="1314697"/>
          </a:xfrm>
          <a:prstGeom prst="rect">
            <a:avLst/>
          </a:prstGeom>
          <a:solidFill>
            <a:schemeClr val="bg1"/>
          </a:solidFill>
          <a:ln>
            <a:solidFill>
              <a:srgbClr val="06AB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Título 1">
            <a:extLst>
              <a:ext uri="{FF2B5EF4-FFF2-40B4-BE49-F238E27FC236}">
                <a16:creationId xmlns:a16="http://schemas.microsoft.com/office/drawing/2014/main" id="{F34A82C2-691B-4511-95B0-4D05B34EF355}"/>
              </a:ext>
            </a:extLst>
          </p:cNvPr>
          <p:cNvSpPr txBox="1">
            <a:spLocks/>
          </p:cNvSpPr>
          <p:nvPr/>
        </p:nvSpPr>
        <p:spPr>
          <a:xfrm>
            <a:off x="21074592" y="26361479"/>
            <a:ext cx="10319107" cy="1028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323990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25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CONCLUSÕES</a:t>
            </a:r>
            <a:endParaRPr lang="pt-BR" sz="4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6503112" y="27838453"/>
            <a:ext cx="152609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Descrever as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análises mais amplas observadas pelo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pesquisador(a)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que devem 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contribuir </a:t>
            </a:r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novas pesquisas e para esclarecer as observações obtidas com o estudo. As conclusões devem ser apresentadas de forma lógica, clara e concisa, fundamentando os resultados obtidos na discussão e apontar correspondência com os objetivos propostos pelo estudo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 também indicar problemas para novas investigações e sugestões para outros trabalhos, baseando-se em dados comprovados.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276" y="40304371"/>
            <a:ext cx="23528929" cy="2261504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8740" y="933676"/>
            <a:ext cx="4918159" cy="543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61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744</TotalTime>
  <Words>344</Words>
  <Application>Microsoft Office PowerPoint</Application>
  <PresentationFormat>Personalizar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Verdana</vt:lpstr>
      <vt:lpstr>Tema do Office</vt:lpstr>
      <vt:lpstr>TÍTULO DO TRABALHO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uso de redes sociais para divulgação de práticas experimentais da disciplina de biologia do Instituto de Educação do Amazonas</dc:title>
  <dc:creator>Camila Belmiro</dc:creator>
  <cp:lastModifiedBy>Irlane Maia</cp:lastModifiedBy>
  <cp:revision>52</cp:revision>
  <dcterms:created xsi:type="dcterms:W3CDTF">2023-06-21T20:13:39Z</dcterms:created>
  <dcterms:modified xsi:type="dcterms:W3CDTF">2024-05-10T20:11:51Z</dcterms:modified>
</cp:coreProperties>
</file>